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7" r:id="rId3"/>
    <p:sldId id="305" r:id="rId4"/>
    <p:sldId id="258" r:id="rId5"/>
    <p:sldId id="259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ExtraBold" panose="00000900000000000000" pitchFamily="2" charset="0"/>
      <p:bold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0DCB69-81A8-46DA-8025-6155DCF58179}">
  <a:tblStyle styleId="{960DCB69-81A8-46DA-8025-6155DCF581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35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53902" y="1815360"/>
            <a:ext cx="5836195" cy="1156722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AI POWERED</a:t>
            </a:r>
            <a:br>
              <a:rPr lang="en" sz="2800" dirty="0"/>
            </a:br>
            <a:r>
              <a:rPr lang="en" sz="1800" dirty="0"/>
              <a:t>BOOK RECOMMENDATION APP</a:t>
            </a:r>
            <a:endParaRPr sz="28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197610" y="4040406"/>
            <a:ext cx="5950745" cy="1103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Statement: </a:t>
            </a:r>
            <a:r>
              <a:rPr lang="en-US" dirty="0"/>
              <a:t>Build an app that suggests book recommendations based on user preferences. Users can input genres they enjoy, and the app should provide book suggestions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854177" y="306523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162;p38"/>
          <p:cNvSpPr txBox="1">
            <a:spLocks/>
          </p:cNvSpPr>
          <p:nvPr/>
        </p:nvSpPr>
        <p:spPr>
          <a:xfrm>
            <a:off x="2452122" y="2803973"/>
            <a:ext cx="5696233" cy="105013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2000" dirty="0"/>
              <a:t>By Mirza Awez Baig</a:t>
            </a:r>
            <a:br>
              <a:rPr lang="en-IN" sz="2000" dirty="0"/>
            </a:br>
            <a:r>
              <a:rPr lang="en-IN" sz="2000" dirty="0"/>
              <a:t>&amp; Namit Gourkhede</a:t>
            </a:r>
          </a:p>
        </p:txBody>
      </p:sp>
      <p:sp>
        <p:nvSpPr>
          <p:cNvPr id="13" name="Google Shape;162;p38">
            <a:extLst>
              <a:ext uri="{FF2B5EF4-FFF2-40B4-BE49-F238E27FC236}">
                <a16:creationId xmlns:a16="http://schemas.microsoft.com/office/drawing/2014/main" id="{FC490961-3281-A8F9-12EA-32B3E5961DB6}"/>
              </a:ext>
            </a:extLst>
          </p:cNvPr>
          <p:cNvSpPr txBox="1">
            <a:spLocks/>
          </p:cNvSpPr>
          <p:nvPr/>
        </p:nvSpPr>
        <p:spPr>
          <a:xfrm>
            <a:off x="836537" y="770843"/>
            <a:ext cx="5592838" cy="1044517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b="0" dirty="0"/>
              <a:t>INTRODUCING</a:t>
            </a:r>
            <a:br>
              <a:rPr lang="en-US" sz="4400" b="0" dirty="0"/>
            </a:br>
            <a:r>
              <a:rPr lang="en-US" sz="4400" b="0" dirty="0">
                <a:solidFill>
                  <a:schemeClr val="tx2"/>
                </a:solidFill>
              </a:rPr>
              <a:t>BOOK GENIE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17389A-374A-54D1-892C-1C2BB4480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576" y="87223"/>
            <a:ext cx="2140555" cy="28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books based on you mood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63155" y="1043538"/>
            <a:ext cx="7217689" cy="52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Before Book Genie, life was difficult.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used to go through a lot of website for finding just a single book.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C3B9DD-0D75-D9E8-AA3C-E78681E3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747770"/>
            <a:ext cx="3730279" cy="31659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 to the future!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915725"/>
            <a:ext cx="7217689" cy="52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AI made it possible to just get the book by a single prompt.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used to go through a lot of website for finding just a single book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E8DCCA-4A67-72AB-7443-063C9CD3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00" y="1602455"/>
            <a:ext cx="6905298" cy="509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AF997-4E6D-B183-D4BA-00407E61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200" y="2571750"/>
            <a:ext cx="6296144" cy="2400405"/>
          </a:xfrm>
          <a:prstGeom prst="rect">
            <a:avLst/>
          </a:prstGeom>
        </p:spPr>
      </p:pic>
      <p:sp>
        <p:nvSpPr>
          <p:cNvPr id="9" name="Google Shape;171;p39">
            <a:extLst>
              <a:ext uri="{FF2B5EF4-FFF2-40B4-BE49-F238E27FC236}">
                <a16:creationId xmlns:a16="http://schemas.microsoft.com/office/drawing/2014/main" id="{B7F0E6A5-292D-675A-F2A3-CE0C92D815F1}"/>
              </a:ext>
            </a:extLst>
          </p:cNvPr>
          <p:cNvSpPr txBox="1">
            <a:spLocks/>
          </p:cNvSpPr>
          <p:nvPr/>
        </p:nvSpPr>
        <p:spPr>
          <a:xfrm>
            <a:off x="1026200" y="2271072"/>
            <a:ext cx="3416806" cy="296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b="1" dirty="0"/>
              <a:t>Book Genie: </a:t>
            </a:r>
            <a:r>
              <a:rPr lang="en-US" b="1" i="1" dirty="0"/>
              <a:t>“Jo </a:t>
            </a:r>
            <a:r>
              <a:rPr lang="en-US" b="1" i="1" dirty="0" err="1"/>
              <a:t>hukum</a:t>
            </a:r>
            <a:r>
              <a:rPr lang="en-US" b="1" i="1" dirty="0"/>
              <a:t> mere </a:t>
            </a:r>
            <a:r>
              <a:rPr lang="en-US" b="1" i="1" dirty="0" err="1"/>
              <a:t>aaka</a:t>
            </a:r>
            <a:r>
              <a:rPr lang="en-US" b="1" i="1" dirty="0"/>
              <a:t>!”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346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;p40">
            <a:extLst>
              <a:ext uri="{FF2B5EF4-FFF2-40B4-BE49-F238E27FC236}">
                <a16:creationId xmlns:a16="http://schemas.microsoft.com/office/drawing/2014/main" id="{DB18D7F2-E67E-0DBB-5B31-8642FF09E489}"/>
              </a:ext>
            </a:extLst>
          </p:cNvPr>
          <p:cNvSpPr txBox="1">
            <a:spLocks/>
          </p:cNvSpPr>
          <p:nvPr/>
        </p:nvSpPr>
        <p:spPr>
          <a:xfrm>
            <a:off x="575013" y="2209800"/>
            <a:ext cx="799397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Lets see how our Genie 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420956" y="0"/>
            <a:ext cx="5665894" cy="9644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User asks his wish to Book Genie</a:t>
            </a:r>
            <a:br>
              <a:rPr lang="en" sz="2400" dirty="0"/>
            </a:br>
            <a:r>
              <a:rPr lang="en" sz="1600" dirty="0"/>
              <a:t>by entering his mood in input box</a:t>
            </a:r>
            <a:endParaRPr sz="24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01175" y="1056680"/>
            <a:ext cx="4992806" cy="664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genie receives the input and generates an AI prompt based on the input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294F9-ECF5-B42D-9D80-D2AC3D72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56" y="2029222"/>
            <a:ext cx="5529660" cy="27852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4;p44">
            <a:extLst>
              <a:ext uri="{FF2B5EF4-FFF2-40B4-BE49-F238E27FC236}">
                <a16:creationId xmlns:a16="http://schemas.microsoft.com/office/drawing/2014/main" id="{88E8328B-E21F-929E-F83E-262CCCA50B48}"/>
              </a:ext>
            </a:extLst>
          </p:cNvPr>
          <p:cNvSpPr txBox="1">
            <a:spLocks/>
          </p:cNvSpPr>
          <p:nvPr/>
        </p:nvSpPr>
        <p:spPr>
          <a:xfrm>
            <a:off x="951453" y="1508387"/>
            <a:ext cx="7241094" cy="212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/>
              <a:t>The generated prompt is then sent to Google’s Gemini</a:t>
            </a:r>
            <a:r>
              <a:rPr lang="en-US" dirty="0">
                <a:solidFill>
                  <a:schemeClr val="accent1"/>
                </a:solidFill>
              </a:rPr>
              <a:t>. </a:t>
            </a:r>
          </a:p>
          <a:p>
            <a:pPr algn="l"/>
            <a:r>
              <a:rPr lang="en-US" sz="1800" dirty="0">
                <a:solidFill>
                  <a:schemeClr val="accent1"/>
                </a:solidFill>
              </a:rPr>
              <a:t>We restrict the Gemini to send back response with max. 5 books in JSON format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;p44">
            <a:extLst>
              <a:ext uri="{FF2B5EF4-FFF2-40B4-BE49-F238E27FC236}">
                <a16:creationId xmlns:a16="http://schemas.microsoft.com/office/drawing/2014/main" id="{D36CF648-D3E2-3A58-56F0-18E0836E572B}"/>
              </a:ext>
            </a:extLst>
          </p:cNvPr>
          <p:cNvSpPr txBox="1">
            <a:spLocks/>
          </p:cNvSpPr>
          <p:nvPr/>
        </p:nvSpPr>
        <p:spPr>
          <a:xfrm>
            <a:off x="344234" y="3751526"/>
            <a:ext cx="6949535" cy="107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dirty="0"/>
              <a:t>We calls the OPEN BOOKS API collection to get the books data</a:t>
            </a:r>
            <a:r>
              <a:rPr lang="en-US" dirty="0">
                <a:solidFill>
                  <a:schemeClr val="accent1"/>
                </a:solidFill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9F8B4D-3C68-86DD-7626-7E8EF994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97" y="554256"/>
            <a:ext cx="5947345" cy="29390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438911" y="3202826"/>
            <a:ext cx="5219414" cy="812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like title, author name, book poster is rendered along with the buttons to Buy the book and its rating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7F403A9-3B92-2BD8-1F12-688FDE3B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28" y="745062"/>
            <a:ext cx="4397882" cy="2126725"/>
          </a:xfrm>
        </p:spPr>
        <p:txBody>
          <a:bodyPr/>
          <a:lstStyle/>
          <a:p>
            <a:r>
              <a:rPr lang="en-US" dirty="0"/>
              <a:t>The received response is then rendered on the frontend after processing the data using DOM Manipulation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7CE5E-EA15-9F66-6D2B-F0ED14BD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45" y="264281"/>
            <a:ext cx="2428039" cy="4614937"/>
          </a:xfrm>
          <a:prstGeom prst="roundRect">
            <a:avLst>
              <a:gd name="adj" fmla="val 813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19A4BB-5546-9852-3693-D42B9F8EE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73393"/>
          </a:xfrm>
          <a:prstGeom prst="rect">
            <a:avLst/>
          </a:prstGeom>
        </p:spPr>
      </p:pic>
      <p:sp>
        <p:nvSpPr>
          <p:cNvPr id="14" name="Google Shape;214;p44">
            <a:extLst>
              <a:ext uri="{FF2B5EF4-FFF2-40B4-BE49-F238E27FC236}">
                <a16:creationId xmlns:a16="http://schemas.microsoft.com/office/drawing/2014/main" id="{BC061661-1E57-5213-FCFB-DCC55A5ED717}"/>
              </a:ext>
            </a:extLst>
          </p:cNvPr>
          <p:cNvSpPr txBox="1">
            <a:spLocks/>
          </p:cNvSpPr>
          <p:nvPr/>
        </p:nvSpPr>
        <p:spPr>
          <a:xfrm>
            <a:off x="593264" y="4473393"/>
            <a:ext cx="7957471" cy="67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2400" dirty="0"/>
              <a:t>Explore the future of reading with </a:t>
            </a:r>
            <a:r>
              <a:rPr lang="en-US" sz="2400" dirty="0">
                <a:solidFill>
                  <a:schemeClr val="tx2"/>
                </a:solidFill>
              </a:rPr>
              <a:t>Book Genie</a:t>
            </a:r>
            <a:r>
              <a:rPr lang="en-US" sz="2400" dirty="0">
                <a:solidFill>
                  <a:schemeClr val="accent1"/>
                </a:solidFill>
              </a:rPr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241</Words>
  <Application>Microsoft Office PowerPoint</Application>
  <PresentationFormat>On-screen Show (16:9)</PresentationFormat>
  <Paragraphs>20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Montserrat ExtraBold</vt:lpstr>
      <vt:lpstr>Montserrat</vt:lpstr>
      <vt:lpstr>Futuristic Background by Slidesgo</vt:lpstr>
      <vt:lpstr>AI POWERED BOOK RECOMMENDATION APP</vt:lpstr>
      <vt:lpstr>Find books based on you mood</vt:lpstr>
      <vt:lpstr>Welcome to the future!</vt:lpstr>
      <vt:lpstr>PowerPoint Presentation</vt:lpstr>
      <vt:lpstr>User asks his wish to Book Genie by entering his mood in input box</vt:lpstr>
      <vt:lpstr>PowerPoint Presentation</vt:lpstr>
      <vt:lpstr>PowerPoint Presentation</vt:lpstr>
      <vt:lpstr>The received response is then rendered on the frontend after processing the data using DOM Manipulation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POWERED BOOK RECOMMENDATION APP</dc:title>
  <dc:creator>awez</dc:creator>
  <cp:lastModifiedBy>Awez Mirza</cp:lastModifiedBy>
  <cp:revision>2</cp:revision>
  <dcterms:modified xsi:type="dcterms:W3CDTF">2024-03-30T17:10:04Z</dcterms:modified>
</cp:coreProperties>
</file>